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75" r:id="rId4"/>
    <p:sldId id="344" r:id="rId5"/>
    <p:sldId id="345" r:id="rId6"/>
    <p:sldId id="346" r:id="rId7"/>
    <p:sldId id="350" r:id="rId8"/>
    <p:sldId id="347" r:id="rId9"/>
    <p:sldId id="349" r:id="rId10"/>
    <p:sldId id="348" r:id="rId11"/>
    <p:sldId id="351" r:id="rId12"/>
    <p:sldId id="352" r:id="rId13"/>
    <p:sldId id="353" r:id="rId14"/>
    <p:sldId id="354" r:id="rId15"/>
    <p:sldId id="355" r:id="rId16"/>
    <p:sldId id="375" r:id="rId17"/>
    <p:sldId id="371" r:id="rId18"/>
    <p:sldId id="373" r:id="rId19"/>
    <p:sldId id="374" r:id="rId20"/>
    <p:sldId id="372" r:id="rId21"/>
    <p:sldId id="363" r:id="rId22"/>
    <p:sldId id="365" r:id="rId23"/>
    <p:sldId id="366" r:id="rId24"/>
    <p:sldId id="364" r:id="rId25"/>
    <p:sldId id="356" r:id="rId26"/>
    <p:sldId id="369" r:id="rId27"/>
    <p:sldId id="370" r:id="rId28"/>
    <p:sldId id="368" r:id="rId29"/>
    <p:sldId id="367" r:id="rId30"/>
    <p:sldId id="362" r:id="rId31"/>
    <p:sldId id="357" r:id="rId32"/>
    <p:sldId id="359" r:id="rId33"/>
    <p:sldId id="360" r:id="rId34"/>
    <p:sldId id="361" r:id="rId35"/>
    <p:sldId id="358" r:id="rId36"/>
    <p:sldId id="377" r:id="rId37"/>
    <p:sldId id="37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275"/>
            <p14:sldId id="344"/>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 name="Front End" id="{F559EE6A-91F2-43C3-8B56-AC9A42010953}">
          <p14:sldIdLst>
            <p14:sldId id="377"/>
            <p14:sldId id="3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62" d="100"/>
          <a:sy n="62" d="100"/>
        </p:scale>
        <p:origin x="84"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4/20/2023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4/20/2023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p:txBody>
          <a:bodyPr/>
          <a:lstStyle/>
          <a:p>
            <a:r>
              <a:rPr lang="en-US" dirty="0">
                <a:latin typeface="Aldhabi" panose="01000000000000000000" pitchFamily="2" charset="-78"/>
                <a:cs typeface="Aldhabi" panose="01000000000000000000" pitchFamily="2" charset="-78"/>
              </a:rPr>
              <a:t>Comment Anywhere</a:t>
            </a:r>
            <a:br>
              <a:rPr lang="en-US" dirty="0"/>
            </a:br>
            <a:r>
              <a:rPr lang="en-US"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A picture containing icon&#10;&#10;Description automatically generated">
            <a:extLst>
              <a:ext uri="{FF2B5EF4-FFF2-40B4-BE49-F238E27FC236}">
                <a16:creationId xmlns:a16="http://schemas.microsoft.com/office/drawing/2014/main" id="{FAC9BBFE-C60A-D84E-5EFE-A8501D3A3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76" y="3820395"/>
            <a:ext cx="1219048" cy="1219048"/>
          </a:xfrm>
          <a:prstGeom prst="rect">
            <a:avLst/>
          </a:prstGeom>
        </p:spPr>
      </p:pic>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a:xfrm>
            <a:off x="831850" y="4589463"/>
            <a:ext cx="5708435" cy="1500187"/>
          </a:xfrm>
        </p:spPr>
        <p:txBody>
          <a:bodyPr/>
          <a:lstStyle/>
          <a:p>
            <a:pPr marL="342900" indent="-342900">
              <a:buFontTx/>
              <a:buChar char="-"/>
            </a:pPr>
            <a:r>
              <a:rPr lang="en-US" dirty="0"/>
              <a:t>Full Stack Web Application for adding comments to any webpage on the internet through a browser extension</a:t>
            </a:r>
          </a:p>
        </p:txBody>
      </p:sp>
      <p:pic>
        <p:nvPicPr>
          <p:cNvPr id="1026" name="Picture 2">
            <a:extLst>
              <a:ext uri="{FF2B5EF4-FFF2-40B4-BE49-F238E27FC236}">
                <a16:creationId xmlns:a16="http://schemas.microsoft.com/office/drawing/2014/main" id="{C9350B9B-138A-50EE-EB5A-04B6C9A42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722" y="237053"/>
            <a:ext cx="4661842" cy="638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862322"/>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Sections are viewed and posted to via the Comment Anywhere Front End, which is a browser extension for Mozilla Firefox that any internet user can download and install in their browser.</a:t>
            </a:r>
          </a:p>
          <a:p>
            <a:endParaRPr lang="en-US" sz="2000"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Comments are served from the Comment Anywhere Back End, a cloud-hosted database and HTTP server that manages authentication, data storage, and data retrieval.</a:t>
            </a:r>
          </a:p>
        </p:txBody>
      </p:sp>
    </p:spTree>
    <p:extLst>
      <p:ext uri="{BB962C8B-B14F-4D97-AF65-F5344CB8AC3E}">
        <p14:creationId xmlns:p14="http://schemas.microsoft.com/office/powerpoint/2010/main" val="2833101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Front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9432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Front End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Typescript,</a:t>
            </a:r>
            <a:r>
              <a:rPr lang="en-US" sz="2000" dirty="0">
                <a:latin typeface="Amasis MT Pro Light" panose="020B0604020202020204" pitchFamily="18" charset="0"/>
                <a:cs typeface="Aldhabi" panose="01000000000000000000" pitchFamily="2" charset="-78"/>
              </a:rPr>
              <a:t> for its type-checking and wide compatibility.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 modules; </a:t>
            </a:r>
            <a:r>
              <a:rPr lang="en-US" sz="2000" i="1" dirty="0" err="1">
                <a:latin typeface="Amasis MT Pro Light" panose="020B0604020202020204" pitchFamily="18" charset="0"/>
                <a:cs typeface="Aldhabi" panose="01000000000000000000" pitchFamily="2" charset="-78"/>
              </a:rPr>
              <a:t>backgroundscript</a:t>
            </a:r>
            <a:r>
              <a:rPr lang="en-US" sz="2000" i="1" dirty="0">
                <a:latin typeface="Amasis MT Pro Light" panose="020B0604020202020204" pitchFamily="18" charset="0"/>
                <a:cs typeface="Aldhabi" panose="01000000000000000000" pitchFamily="2" charset="-78"/>
              </a:rPr>
              <a:t>, communication, </a:t>
            </a:r>
            <a:r>
              <a:rPr lang="en-US" sz="2000" i="1" dirty="0" err="1">
                <a:latin typeface="Amasis MT Pro Light" panose="020B0604020202020204" pitchFamily="18" charset="0"/>
                <a:cs typeface="Aldhabi" panose="01000000000000000000" pitchFamily="2" charset="-78"/>
              </a:rPr>
              <a:t>contentsprint</a:t>
            </a:r>
            <a:r>
              <a:rPr lang="en-US" sz="2000" i="1" dirty="0">
                <a:latin typeface="Amasis MT Pro Light" panose="020B0604020202020204" pitchFamily="18" charset="0"/>
                <a:cs typeface="Aldhabi" panose="01000000000000000000" pitchFamily="2" charset="-78"/>
              </a:rPr>
              <a:t>, debug, section, </a:t>
            </a:r>
            <a:r>
              <a:rPr lang="en-US" sz="2000" i="1" dirty="0" err="1">
                <a:latin typeface="Amasis MT Pro Light" panose="020B0604020202020204" pitchFamily="18" charset="0"/>
                <a:cs typeface="Aldhabi" panose="01000000000000000000" pitchFamily="2" charset="-78"/>
              </a:rPr>
              <a:t>ui</a:t>
            </a:r>
            <a:r>
              <a:rPr lang="en-US" sz="2000" i="1" dirty="0">
                <a:latin typeface="Amasis MT Pro Light" panose="020B0604020202020204" pitchFamily="18" charset="0"/>
                <a:cs typeface="Aldhabi" panose="01000000000000000000" pitchFamily="2" charset="-78"/>
              </a:rPr>
              <a:t>, util, windows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Total of 8,764 lines of code, 8,088 lines of TypeScript and 676 lines of CSS.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Can be deployed as a webpage for testing in development or distributed as an extension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Vite</a:t>
            </a:r>
            <a:r>
              <a:rPr lang="en-US" sz="2000" dirty="0">
                <a:latin typeface="Amasis MT Pro Light" panose="020B0604020202020204" pitchFamily="18" charset="0"/>
                <a:cs typeface="Aldhabi" panose="01000000000000000000" pitchFamily="2" charset="-78"/>
              </a:rPr>
              <a:t> packs all the source files together into 3 bundles when building the extension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0345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714F"/>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information easily accessible and available to all.</a:t>
            </a:r>
          </a:p>
          <a:p>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93014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2440</Words>
  <Application>Microsoft Office PowerPoint</Application>
  <PresentationFormat>Widescreen</PresentationFormat>
  <Paragraphs>187</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Aldhabi</vt:lpstr>
      <vt:lpstr>Amasis MT Pro Light</vt:lpstr>
      <vt:lpstr>Arial</vt:lpstr>
      <vt:lpstr>Calibri</vt:lpstr>
      <vt:lpstr>Calibri Light</vt:lpstr>
      <vt:lpstr>Fira Code</vt:lpstr>
      <vt:lpstr>Office Theme</vt:lpstr>
      <vt:lpstr>Comment Anywhere  </vt:lpstr>
      <vt:lpstr>Project Overview</vt:lpstr>
      <vt:lpstr>PowerPoint Presentation</vt:lpstr>
      <vt:lpstr>PowerPoint Presentation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Overview: Front End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232</cp:revision>
  <dcterms:created xsi:type="dcterms:W3CDTF">2023-01-27T21:28:01Z</dcterms:created>
  <dcterms:modified xsi:type="dcterms:W3CDTF">2023-04-20T16:21:57Z</dcterms:modified>
</cp:coreProperties>
</file>